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9BDE-7AAB-4AA6-8D87-2F9B5FD08560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610BF-019B-4C33-879B-59553B027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9BDE-7AAB-4AA6-8D87-2F9B5FD08560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610BF-019B-4C33-879B-59553B027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9BDE-7AAB-4AA6-8D87-2F9B5FD08560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610BF-019B-4C33-879B-59553B027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9BDE-7AAB-4AA6-8D87-2F9B5FD08560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610BF-019B-4C33-879B-59553B027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9BDE-7AAB-4AA6-8D87-2F9B5FD08560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610BF-019B-4C33-879B-59553B027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9BDE-7AAB-4AA6-8D87-2F9B5FD08560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610BF-019B-4C33-879B-59553B027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9BDE-7AAB-4AA6-8D87-2F9B5FD08560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610BF-019B-4C33-879B-59553B027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9BDE-7AAB-4AA6-8D87-2F9B5FD08560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610BF-019B-4C33-879B-59553B027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9BDE-7AAB-4AA6-8D87-2F9B5FD08560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610BF-019B-4C33-879B-59553B027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9BDE-7AAB-4AA6-8D87-2F9B5FD08560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610BF-019B-4C33-879B-59553B027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9BDE-7AAB-4AA6-8D87-2F9B5FD08560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610BF-019B-4C33-879B-59553B027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39BDE-7AAB-4AA6-8D87-2F9B5FD08560}" type="datetimeFigureOut">
              <a:rPr lang="en-US" smtClean="0"/>
              <a:pPr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610BF-019B-4C33-879B-59553B027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ew Profreight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285728"/>
            <a:ext cx="7567574" cy="685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5720" y="1357298"/>
            <a:ext cx="842968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To our friends and colleagues in Canterbury –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Today </a:t>
            </a:r>
            <a:r>
              <a:rPr lang="en-US" dirty="0" err="1" smtClean="0"/>
              <a:t>Profreight</a:t>
            </a:r>
            <a:r>
              <a:rPr lang="en-US" dirty="0" smtClean="0"/>
              <a:t> along with all New Zealanders stand united in showing their support for our Cantabrian friends, families and colleagues.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u="sng" dirty="0" err="1" smtClean="0"/>
              <a:t>Profreight</a:t>
            </a:r>
            <a:r>
              <a:rPr lang="en-US" u="sng" dirty="0" smtClean="0"/>
              <a:t> Office Staff</a:t>
            </a:r>
            <a:endParaRPr lang="en-US" u="sng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We </a:t>
            </a:r>
            <a:r>
              <a:rPr lang="en-US" dirty="0" smtClean="0"/>
              <a:t>are dressed in Canterbury </a:t>
            </a:r>
            <a:r>
              <a:rPr lang="en-US" dirty="0" err="1" smtClean="0"/>
              <a:t>colours</a:t>
            </a:r>
            <a:r>
              <a:rPr lang="en-US" dirty="0" smtClean="0"/>
              <a:t>, and we are quietly hopeful that your boys will be victorious tonight!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 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Red &amp; Black Day 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860" y="2714620"/>
            <a:ext cx="4143404" cy="30003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357298"/>
            <a:ext cx="842968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Temporary </a:t>
            </a:r>
            <a:r>
              <a:rPr lang="en-US" dirty="0" smtClean="0"/>
              <a:t>one eyed </a:t>
            </a:r>
            <a:r>
              <a:rPr lang="en-US" dirty="0" err="1" smtClean="0"/>
              <a:t>Cantabrians</a:t>
            </a:r>
            <a:r>
              <a:rPr lang="en-US" dirty="0" smtClean="0"/>
              <a:t>!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Our thoughts are truly with you all.  Our staff have raised a substantial amount which will be donated to the appeal.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 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 descr="New Profreight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285728"/>
            <a:ext cx="7567574" cy="685800"/>
          </a:xfrm>
          <a:prstGeom prst="rect">
            <a:avLst/>
          </a:prstGeom>
        </p:spPr>
      </p:pic>
      <p:pic>
        <p:nvPicPr>
          <p:cNvPr id="4" name="Picture 3" descr="Red &amp; Black Day 0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43174" y="1285860"/>
            <a:ext cx="4214842" cy="29289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967335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Every company has one!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PS</a:t>
            </a:r>
            <a:r>
              <a:rPr lang="en-US" dirty="0" smtClean="0"/>
              <a:t>: if any of you are considering moving north, you do </a:t>
            </a:r>
            <a:r>
              <a:rPr lang="en-US" dirty="0" err="1" smtClean="0"/>
              <a:t>realise</a:t>
            </a:r>
            <a:r>
              <a:rPr lang="en-US" dirty="0" smtClean="0"/>
              <a:t> of course it would require wearing Blue after today! </a:t>
            </a:r>
          </a:p>
        </p:txBody>
      </p:sp>
      <p:pic>
        <p:nvPicPr>
          <p:cNvPr id="3" name="Picture 2" descr="New Profreight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285728"/>
            <a:ext cx="7567574" cy="685800"/>
          </a:xfrm>
          <a:prstGeom prst="rect">
            <a:avLst/>
          </a:prstGeom>
        </p:spPr>
      </p:pic>
      <p:pic>
        <p:nvPicPr>
          <p:cNvPr id="4" name="Picture 3" descr="Red &amp; Black Day 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3108" y="1214422"/>
            <a:ext cx="4643470" cy="2857520"/>
          </a:xfrm>
          <a:prstGeom prst="rect">
            <a:avLst/>
          </a:prstGeom>
        </p:spPr>
      </p:pic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112</Words>
  <Application>Microsoft Office PowerPoint</Application>
  <PresentationFormat>On-screen Show (4:3)</PresentationFormat>
  <Paragraphs>51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21</cp:revision>
  <dcterms:created xsi:type="dcterms:W3CDTF">2011-03-03T21:08:17Z</dcterms:created>
  <dcterms:modified xsi:type="dcterms:W3CDTF">2011-03-04T01:03:20Z</dcterms:modified>
</cp:coreProperties>
</file>